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9" r:id="rId2"/>
    <p:sldId id="304" r:id="rId3"/>
    <p:sldId id="303" r:id="rId4"/>
    <p:sldId id="305" r:id="rId5"/>
    <p:sldId id="306" r:id="rId6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26" autoAdjust="0"/>
    <p:restoredTop sz="94434" autoAdjust="0"/>
  </p:normalViewPr>
  <p:slideViewPr>
    <p:cSldViewPr snapToGrid="0" snapToObjects="1">
      <p:cViewPr>
        <p:scale>
          <a:sx n="59" d="100"/>
          <a:sy n="59" d="100"/>
        </p:scale>
        <p:origin x="-1272" y="-4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4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26E78-8608-4A1D-9179-40DF8A108D1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1AE52-7562-4961-B95D-FE86CA9044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35033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77CCC-8463-4841-ADF3-73F4BC29386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F4878-A6A5-4B9B-9403-D2A365E209F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73306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8302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3"/>
          </p:nvPr>
        </p:nvSpPr>
        <p:spPr>
          <a:xfrm>
            <a:off x="609600" y="5815013"/>
            <a:ext cx="2844800" cy="365125"/>
          </a:xfrm>
        </p:spPr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11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5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3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2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1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01077"/>
            <a:ext cx="2844800" cy="365125"/>
          </a:xfrm>
        </p:spPr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1651"/>
            <a:ext cx="10972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2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6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7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2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1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6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3965" y="5645945"/>
            <a:ext cx="2844800" cy="5953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0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nstituteSML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239" y="5865655"/>
            <a:ext cx="807161" cy="80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22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png"/><Relationship Id="rId3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4.emf"/><Relationship Id="rId5" Type="http://schemas.openxmlformats.org/officeDocument/2006/relationships/image" Target="../media/image3.png"/><Relationship Id="rId6" Type="http://schemas.microsoft.com/office/2007/relationships/hdphoto" Target="../media/hdphoto1.wdp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3902869" y="4700588"/>
            <a:ext cx="4386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Situation </a:t>
            </a:r>
            <a:r>
              <a:rPr lang="en-IE" dirty="0" smtClean="0"/>
              <a:t>2</a:t>
            </a:r>
          </a:p>
          <a:p>
            <a:pPr algn="ctr"/>
            <a:r>
              <a:rPr lang="en-IE" dirty="0" smtClean="0"/>
              <a:t>Templates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8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1095"/>
    </mc:Choice>
    <mc:Fallback xmlns="">
      <p:transition advTm="1109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534245"/>
              </p:ext>
            </p:extLst>
          </p:nvPr>
        </p:nvGraphicFramePr>
        <p:xfrm>
          <a:off x="2404980" y="1528243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04808" y="3267564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IE" sz="96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04808" y="5013078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IE" sz="9600" dirty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3779" y="1528245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IE" sz="9600" dirty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912619"/>
              </p:ext>
            </p:extLst>
          </p:nvPr>
        </p:nvGraphicFramePr>
        <p:xfrm>
          <a:off x="2404980" y="3246615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344565"/>
              </p:ext>
            </p:extLst>
          </p:nvPr>
        </p:nvGraphicFramePr>
        <p:xfrm>
          <a:off x="2400278" y="4981371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17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Customer Profiles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54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2672"/>
    </mc:Choice>
    <mc:Fallback xmlns="">
      <p:transition advTm="1267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631024" y="1505074"/>
            <a:ext cx="8896058" cy="4438526"/>
            <a:chOff x="120974" y="1741204"/>
            <a:chExt cx="8896058" cy="4718104"/>
          </a:xfrm>
        </p:grpSpPr>
        <p:sp>
          <p:nvSpPr>
            <p:cNvPr id="5" name="Right Arrow 4"/>
            <p:cNvSpPr/>
            <p:nvPr/>
          </p:nvSpPr>
          <p:spPr>
            <a:xfrm>
              <a:off x="2026229" y="4169613"/>
              <a:ext cx="2556580" cy="481697"/>
            </a:xfrm>
            <a:prstGeom prst="rightArrow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4637214" y="4181642"/>
              <a:ext cx="2465853" cy="481702"/>
            </a:xfrm>
            <a:prstGeom prst="rightArrow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38663" y="1749152"/>
              <a:ext cx="1613647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latin typeface="Century Gothic" panose="020B0502020202020204" pitchFamily="34" charset="0"/>
                </a:defRPr>
              </a:lvl1pPr>
            </a:lstStyle>
            <a:p>
              <a:r>
                <a:rPr lang="en-IE" dirty="0"/>
                <a:t>YOU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10632" y="1741204"/>
              <a:ext cx="2505889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>
                  <a:latin typeface="Century Gothic" panose="020B0502020202020204" pitchFamily="34" charset="0"/>
                </a:defRPr>
              </a:lvl1pPr>
            </a:lstStyle>
            <a:p>
              <a:pPr algn="ctr"/>
              <a:r>
                <a:rPr lang="en-IE" sz="2800" dirty="0"/>
                <a:t>CUSTOMER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120974" y="2364494"/>
              <a:ext cx="1853455" cy="4091724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Products and Services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32425" y="2364494"/>
              <a:ext cx="1853455" cy="184896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 Creators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32425" y="4608908"/>
              <a:ext cx="1853455" cy="185040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 Relievers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56887" y="2364494"/>
              <a:ext cx="1853455" cy="185040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252126" y="4608908"/>
              <a:ext cx="1853455" cy="1850400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63577" y="2364494"/>
              <a:ext cx="1853455" cy="4091724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Customer Jobs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23" name="Title 1"/>
          <p:cNvSpPr txBox="1">
            <a:spLocks/>
          </p:cNvSpPr>
          <p:nvPr/>
        </p:nvSpPr>
        <p:spPr>
          <a:xfrm>
            <a:off x="6687856" y="352098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26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Value Proposition Canvas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pic>
        <p:nvPicPr>
          <p:cNvPr id="28" name="Picture 27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410" y="6232410"/>
            <a:ext cx="724118" cy="21892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04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210872"/>
              </p:ext>
            </p:extLst>
          </p:nvPr>
        </p:nvGraphicFramePr>
        <p:xfrm>
          <a:off x="2101850" y="1308100"/>
          <a:ext cx="7659688" cy="489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3" imgW="9474200" imgH="6565900" progId="Word.Document.12">
                  <p:embed/>
                </p:oleObj>
              </mc:Choice>
              <mc:Fallback>
                <p:oleObj name="Document" r:id="rId3" imgW="9474200" imgH="65659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01850" y="1308100"/>
                        <a:ext cx="7659688" cy="4891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9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Business Model Canvas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Trigger Sheet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 descr="strategyzer2.png"/>
          <p:cNvPicPr>
            <a:picLocks noChangeAspect="1"/>
          </p:cNvPicPr>
          <p:nvPr/>
        </p:nvPicPr>
        <p:blipFill>
          <a:blip r:embed="rId5">
            <a:biLevel thresh="5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410" y="6232410"/>
            <a:ext cx="724118" cy="218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94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3100"/>
    </mc:Choice>
    <mc:Fallback xmlns="">
      <p:transition advTm="131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3902869" y="4700588"/>
            <a:ext cx="4386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Situation </a:t>
            </a:r>
            <a:r>
              <a:rPr lang="en-IE" dirty="0" smtClean="0"/>
              <a:t>2</a:t>
            </a:r>
          </a:p>
          <a:p>
            <a:pPr algn="ctr"/>
            <a:r>
              <a:rPr lang="en-IE" dirty="0" smtClean="0"/>
              <a:t>Templates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60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1095"/>
    </mc:Choice>
    <mc:Fallback xmlns="">
      <p:transition advTm="1109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13095</TotalTime>
  <Words>139</Words>
  <Application>Microsoft Macintosh PowerPoint</Application>
  <PresentationFormat>Custom</PresentationFormat>
  <Paragraphs>50</Paragraphs>
  <Slides>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Session</dc:title>
  <dc:creator>Greg Devlin</dc:creator>
  <cp:lastModifiedBy>Greg Devlin</cp:lastModifiedBy>
  <cp:revision>143</cp:revision>
  <cp:lastPrinted>2016-11-09T17:52:31Z</cp:lastPrinted>
  <dcterms:created xsi:type="dcterms:W3CDTF">2016-07-22T15:45:57Z</dcterms:created>
  <dcterms:modified xsi:type="dcterms:W3CDTF">2017-10-05T19:39:51Z</dcterms:modified>
</cp:coreProperties>
</file>